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4"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1441603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800A6A6-8EE4-4089-B7C2-0A06F3B2B9DE}" type="datetimeFigureOut">
              <a:rPr lang="en-US" smtClean="0"/>
              <a:t>2/25/2018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2116545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26019535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861029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1714380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605672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2343501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6583661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3997010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3564670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3631292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00A6A6-8EE4-4089-B7C2-0A06F3B2B9DE}" type="datetimeFigureOut">
              <a:rPr lang="en-US" smtClean="0"/>
              <a:t>2/25/2018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2822353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00A6A6-8EE4-4089-B7C2-0A06F3B2B9DE}" type="datetimeFigureOut">
              <a:rPr lang="en-US" smtClean="0"/>
              <a:t>2/25/2018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1550789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137268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1936415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8800A6A6-8EE4-4089-B7C2-0A06F3B2B9DE}" type="datetimeFigureOut">
              <a:rPr lang="en-US" smtClean="0"/>
              <a:t>2/25/2018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2155989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800A6A6-8EE4-4089-B7C2-0A06F3B2B9DE}" type="datetimeFigureOut">
              <a:rPr lang="en-US" smtClean="0"/>
              <a:t>2/25/2018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118725-E17A-4257-A578-5ED16C1D70E7}" type="slidenum">
              <a:rPr lang="en-US" smtClean="0"/>
              <a:t>‹#›</a:t>
            </a:fld>
            <a:endParaRPr lang="en-US"/>
          </a:p>
        </p:txBody>
      </p:sp>
    </p:spTree>
    <p:extLst>
      <p:ext uri="{BB962C8B-B14F-4D97-AF65-F5344CB8AC3E}">
        <p14:creationId xmlns:p14="http://schemas.microsoft.com/office/powerpoint/2010/main" val="4236896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800A6A6-8EE4-4089-B7C2-0A06F3B2B9DE}" type="datetimeFigureOut">
              <a:rPr lang="en-US" smtClean="0"/>
              <a:t>2/25/2018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D118725-E17A-4257-A578-5ED16C1D70E7}" type="slidenum">
              <a:rPr lang="en-US" smtClean="0"/>
              <a:t>‹#›</a:t>
            </a:fld>
            <a:endParaRPr lang="en-US"/>
          </a:p>
        </p:txBody>
      </p:sp>
    </p:spTree>
    <p:extLst>
      <p:ext uri="{BB962C8B-B14F-4D97-AF65-F5344CB8AC3E}">
        <p14:creationId xmlns:p14="http://schemas.microsoft.com/office/powerpoint/2010/main" val="11392374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2D1C-0B4C-4461-AF0F-F9BF24C06546}"/>
              </a:ext>
            </a:extLst>
          </p:cNvPr>
          <p:cNvSpPr>
            <a:spLocks noGrp="1"/>
          </p:cNvSpPr>
          <p:nvPr>
            <p:ph type="ctrTitle"/>
          </p:nvPr>
        </p:nvSpPr>
        <p:spPr/>
        <p:txBody>
          <a:bodyPr/>
          <a:lstStyle/>
          <a:p>
            <a:r>
              <a:rPr lang="en-US" dirty="0"/>
              <a:t>IR Communication</a:t>
            </a:r>
            <a:br>
              <a:rPr lang="en-US" dirty="0"/>
            </a:br>
            <a:r>
              <a:rPr lang="en-US" dirty="0"/>
              <a:t>Launchpad Edition(EX)</a:t>
            </a:r>
          </a:p>
        </p:txBody>
      </p:sp>
      <p:sp>
        <p:nvSpPr>
          <p:cNvPr id="3" name="Subtitle 2">
            <a:extLst>
              <a:ext uri="{FF2B5EF4-FFF2-40B4-BE49-F238E27FC236}">
                <a16:creationId xmlns:a16="http://schemas.microsoft.com/office/drawing/2014/main" id="{8166FAFB-DCA2-4941-8AF0-FE929CD24817}"/>
              </a:ext>
            </a:extLst>
          </p:cNvPr>
          <p:cNvSpPr>
            <a:spLocks noGrp="1"/>
          </p:cNvSpPr>
          <p:nvPr>
            <p:ph type="subTitle" idx="1"/>
          </p:nvPr>
        </p:nvSpPr>
        <p:spPr/>
        <p:txBody>
          <a:bodyPr/>
          <a:lstStyle/>
          <a:p>
            <a:r>
              <a:rPr lang="en-US" dirty="0"/>
              <a:t>Members: Bradford Manning, Sunho Kim, Jonathon Moore</a:t>
            </a:r>
          </a:p>
        </p:txBody>
      </p:sp>
    </p:spTree>
    <p:extLst>
      <p:ext uri="{BB962C8B-B14F-4D97-AF65-F5344CB8AC3E}">
        <p14:creationId xmlns:p14="http://schemas.microsoft.com/office/powerpoint/2010/main" val="2225411683"/>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1A2A-D03B-40E2-85B0-A21073C27747}"/>
              </a:ext>
            </a:extLst>
          </p:cNvPr>
          <p:cNvSpPr>
            <a:spLocks noGrp="1"/>
          </p:cNvSpPr>
          <p:nvPr>
            <p:ph type="title"/>
          </p:nvPr>
        </p:nvSpPr>
        <p:spPr/>
        <p:txBody>
          <a:bodyPr/>
          <a:lstStyle/>
          <a:p>
            <a:r>
              <a:rPr lang="en-US" dirty="0"/>
              <a:t>Why is IR communication important?</a:t>
            </a:r>
          </a:p>
        </p:txBody>
      </p:sp>
      <p:sp>
        <p:nvSpPr>
          <p:cNvPr id="3" name="Content Placeholder 2">
            <a:extLst>
              <a:ext uri="{FF2B5EF4-FFF2-40B4-BE49-F238E27FC236}">
                <a16:creationId xmlns:a16="http://schemas.microsoft.com/office/drawing/2014/main" id="{6951E607-C39C-4D6E-BC5E-B607045D6B8D}"/>
              </a:ext>
            </a:extLst>
          </p:cNvPr>
          <p:cNvSpPr>
            <a:spLocks noGrp="1"/>
          </p:cNvSpPr>
          <p:nvPr>
            <p:ph idx="1"/>
          </p:nvPr>
        </p:nvSpPr>
        <p:spPr/>
        <p:txBody>
          <a:bodyPr/>
          <a:lstStyle/>
          <a:p>
            <a:r>
              <a:rPr lang="en-US" dirty="0"/>
              <a:t>Faster data transfer than WIFI and Bluetooth, some models can go up to 1Gbps</a:t>
            </a:r>
          </a:p>
          <a:p>
            <a:endParaRPr lang="en-US" dirty="0"/>
          </a:p>
          <a:p>
            <a:r>
              <a:rPr lang="en-US" dirty="0"/>
              <a:t>Cheaper, and easier method of wireless communication</a:t>
            </a:r>
          </a:p>
          <a:p>
            <a:endParaRPr lang="en-US" dirty="0"/>
          </a:p>
          <a:p>
            <a:r>
              <a:rPr lang="en-US" dirty="0"/>
              <a:t>Adaptable and easier to use, with ability to give higher bandwidths than just </a:t>
            </a:r>
            <a:r>
              <a:rPr lang="en-US" dirty="0" err="1"/>
              <a:t>Wifi</a:t>
            </a:r>
            <a:r>
              <a:rPr lang="en-US" dirty="0"/>
              <a:t>.</a:t>
            </a:r>
          </a:p>
        </p:txBody>
      </p:sp>
    </p:spTree>
    <p:extLst>
      <p:ext uri="{BB962C8B-B14F-4D97-AF65-F5344CB8AC3E}">
        <p14:creationId xmlns:p14="http://schemas.microsoft.com/office/powerpoint/2010/main" val="192954179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C9A71-DF2D-4CF1-B6FC-853FF81959E1}"/>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3E53DB42-82C8-4753-99E0-ADF9EDBB9DA5}"/>
              </a:ext>
            </a:extLst>
          </p:cNvPr>
          <p:cNvSpPr>
            <a:spLocks noGrp="1"/>
          </p:cNvSpPr>
          <p:nvPr>
            <p:ph idx="1"/>
          </p:nvPr>
        </p:nvSpPr>
        <p:spPr/>
        <p:txBody>
          <a:bodyPr/>
          <a:lstStyle/>
          <a:p>
            <a:r>
              <a:rPr lang="en-US" dirty="0"/>
              <a:t>We made 2 IR communicators using 2 TI Launchpads and a GUI created using Visual Studio</a:t>
            </a:r>
          </a:p>
          <a:p>
            <a:endParaRPr lang="en-US" dirty="0"/>
          </a:p>
          <a:p>
            <a:r>
              <a:rPr lang="en-US" dirty="0"/>
              <a:t>The 2 IR devices can communicate with each other quickly by transferring IR signals of bytes. We can then convert the bytes into ASCII values to create and send actual messages to the other device and vice-versa.</a:t>
            </a:r>
          </a:p>
        </p:txBody>
      </p:sp>
    </p:spTree>
    <p:extLst>
      <p:ext uri="{BB962C8B-B14F-4D97-AF65-F5344CB8AC3E}">
        <p14:creationId xmlns:p14="http://schemas.microsoft.com/office/powerpoint/2010/main" val="32351929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D00F-14C3-4239-A8A1-2DA038D2641B}"/>
              </a:ext>
            </a:extLst>
          </p:cNvPr>
          <p:cNvSpPr>
            <a:spLocks noGrp="1"/>
          </p:cNvSpPr>
          <p:nvPr>
            <p:ph type="title"/>
          </p:nvPr>
        </p:nvSpPr>
        <p:spPr/>
        <p:txBody>
          <a:bodyPr/>
          <a:lstStyle/>
          <a:p>
            <a:r>
              <a:rPr lang="en-US" dirty="0"/>
              <a:t>Impacts of IR in the future</a:t>
            </a:r>
          </a:p>
        </p:txBody>
      </p:sp>
      <p:sp>
        <p:nvSpPr>
          <p:cNvPr id="3" name="Content Placeholder 2">
            <a:extLst>
              <a:ext uri="{FF2B5EF4-FFF2-40B4-BE49-F238E27FC236}">
                <a16:creationId xmlns:a16="http://schemas.microsoft.com/office/drawing/2014/main" id="{06B5E4F0-854C-4499-A0B8-D456EC5F726B}"/>
              </a:ext>
            </a:extLst>
          </p:cNvPr>
          <p:cNvSpPr>
            <a:spLocks noGrp="1"/>
          </p:cNvSpPr>
          <p:nvPr>
            <p:ph idx="1"/>
          </p:nvPr>
        </p:nvSpPr>
        <p:spPr/>
        <p:txBody>
          <a:bodyPr/>
          <a:lstStyle/>
          <a:p>
            <a:pPr marL="0" indent="0">
              <a:buNone/>
            </a:pPr>
            <a:r>
              <a:rPr lang="en-US" dirty="0"/>
              <a:t>WIFI and Bluetooth have grown increasingly popular over the years while IR communication was somewhat side-lined. However IR communication holds great promise and has a possibility to better our technology by providing us faster, cheaper wireless communication, developed further it could even provide us this service with the same range as WIFI and Bluetooth with smaller limitations such as loss of bandwidth and cost-efficiency. </a:t>
            </a:r>
          </a:p>
        </p:txBody>
      </p:sp>
    </p:spTree>
    <p:extLst>
      <p:ext uri="{BB962C8B-B14F-4D97-AF65-F5344CB8AC3E}">
        <p14:creationId xmlns:p14="http://schemas.microsoft.com/office/powerpoint/2010/main" val="26091327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452AA4-189E-486A-B0A8-2CE4D7212F9F}"/>
              </a:ext>
            </a:extLst>
          </p:cNvPr>
          <p:cNvPicPr>
            <a:picLocks noChangeAspect="1"/>
          </p:cNvPicPr>
          <p:nvPr/>
        </p:nvPicPr>
        <p:blipFill rotWithShape="1">
          <a:blip r:embed="rId2">
            <a:extLst>
              <a:ext uri="{28A0092B-C50C-407E-A947-70E740481C1C}">
                <a14:useLocalDpi xmlns:a14="http://schemas.microsoft.com/office/drawing/2010/main" val="0"/>
              </a:ext>
            </a:extLst>
          </a:blip>
          <a:srcRect t="27449"/>
          <a:stretch/>
        </p:blipFill>
        <p:spPr>
          <a:xfrm rot="5400000">
            <a:off x="-478790" y="2891790"/>
            <a:ext cx="4632960" cy="2520950"/>
          </a:xfrm>
          <a:prstGeom prst="rect">
            <a:avLst/>
          </a:prstGeom>
        </p:spPr>
      </p:pic>
      <p:sp>
        <p:nvSpPr>
          <p:cNvPr id="6" name="TextBox 5">
            <a:extLst>
              <a:ext uri="{FF2B5EF4-FFF2-40B4-BE49-F238E27FC236}">
                <a16:creationId xmlns:a16="http://schemas.microsoft.com/office/drawing/2014/main" id="{A9A20B9E-91D8-4134-B9DD-9F0F67F1AE4D}"/>
              </a:ext>
            </a:extLst>
          </p:cNvPr>
          <p:cNvSpPr txBox="1"/>
          <p:nvPr/>
        </p:nvSpPr>
        <p:spPr>
          <a:xfrm>
            <a:off x="619125" y="981075"/>
            <a:ext cx="2314575" cy="646331"/>
          </a:xfrm>
          <a:prstGeom prst="rect">
            <a:avLst/>
          </a:prstGeom>
          <a:noFill/>
        </p:spPr>
        <p:txBody>
          <a:bodyPr wrap="square" rtlCol="0">
            <a:spAutoFit/>
          </a:bodyPr>
          <a:lstStyle/>
          <a:p>
            <a:r>
              <a:rPr lang="en-US" dirty="0"/>
              <a:t>IR Communication Devices</a:t>
            </a:r>
          </a:p>
        </p:txBody>
      </p:sp>
      <p:sp>
        <p:nvSpPr>
          <p:cNvPr id="7" name="TextBox 6">
            <a:extLst>
              <a:ext uri="{FF2B5EF4-FFF2-40B4-BE49-F238E27FC236}">
                <a16:creationId xmlns:a16="http://schemas.microsoft.com/office/drawing/2014/main" id="{C6F1CC16-B303-49E2-A790-49DA989352EC}"/>
              </a:ext>
            </a:extLst>
          </p:cNvPr>
          <p:cNvSpPr txBox="1"/>
          <p:nvPr/>
        </p:nvSpPr>
        <p:spPr>
          <a:xfrm>
            <a:off x="6096000" y="904875"/>
            <a:ext cx="3581400" cy="646331"/>
          </a:xfrm>
          <a:prstGeom prst="rect">
            <a:avLst/>
          </a:prstGeom>
          <a:noFill/>
        </p:spPr>
        <p:txBody>
          <a:bodyPr wrap="square" rtlCol="0">
            <a:spAutoFit/>
          </a:bodyPr>
          <a:lstStyle/>
          <a:p>
            <a:r>
              <a:rPr lang="en-US" dirty="0"/>
              <a:t>Interaction between the devices and the GUI</a:t>
            </a:r>
          </a:p>
        </p:txBody>
      </p:sp>
      <p:pic>
        <p:nvPicPr>
          <p:cNvPr id="8" name="Picture 7">
            <a:extLst>
              <a:ext uri="{FF2B5EF4-FFF2-40B4-BE49-F238E27FC236}">
                <a16:creationId xmlns:a16="http://schemas.microsoft.com/office/drawing/2014/main" id="{55720483-6304-4139-ADF8-A9F05CEAC807}"/>
              </a:ext>
            </a:extLst>
          </p:cNvPr>
          <p:cNvPicPr>
            <a:picLocks noChangeAspect="1"/>
          </p:cNvPicPr>
          <p:nvPr/>
        </p:nvPicPr>
        <p:blipFill rotWithShape="1">
          <a:blip r:embed="rId3"/>
          <a:srcRect l="2750" t="3704" r="18417" b="10370"/>
          <a:stretch/>
        </p:blipFill>
        <p:spPr>
          <a:xfrm>
            <a:off x="3302000" y="1835785"/>
            <a:ext cx="5588000" cy="3426046"/>
          </a:xfrm>
          <a:prstGeom prst="rect">
            <a:avLst/>
          </a:prstGeom>
        </p:spPr>
      </p:pic>
      <p:pic>
        <p:nvPicPr>
          <p:cNvPr id="9" name="Picture 8">
            <a:extLst>
              <a:ext uri="{FF2B5EF4-FFF2-40B4-BE49-F238E27FC236}">
                <a16:creationId xmlns:a16="http://schemas.microsoft.com/office/drawing/2014/main" id="{D6ADD8CC-F8DB-4F77-9866-840487DA62FF}"/>
              </a:ext>
            </a:extLst>
          </p:cNvPr>
          <p:cNvPicPr>
            <a:picLocks noChangeAspect="1"/>
          </p:cNvPicPr>
          <p:nvPr/>
        </p:nvPicPr>
        <p:blipFill rotWithShape="1">
          <a:blip r:embed="rId4"/>
          <a:srcRect l="2917" t="3703" r="18750" b="10667"/>
          <a:stretch/>
        </p:blipFill>
        <p:spPr>
          <a:xfrm>
            <a:off x="5140960" y="2626644"/>
            <a:ext cx="6248400" cy="3842101"/>
          </a:xfrm>
          <a:prstGeom prst="rect">
            <a:avLst/>
          </a:prstGeom>
        </p:spPr>
      </p:pic>
    </p:spTree>
    <p:extLst>
      <p:ext uri="{BB962C8B-B14F-4D97-AF65-F5344CB8AC3E}">
        <p14:creationId xmlns:p14="http://schemas.microsoft.com/office/powerpoint/2010/main" val="1696214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7D8815-669B-4230-9DAD-14E52E469837}"/>
              </a:ext>
            </a:extLst>
          </p:cNvPr>
          <p:cNvPicPr>
            <a:picLocks noChangeAspect="1"/>
          </p:cNvPicPr>
          <p:nvPr/>
        </p:nvPicPr>
        <p:blipFill rotWithShape="1">
          <a:blip r:embed="rId2"/>
          <a:srcRect l="15000" t="22074" r="15749" b="8296"/>
          <a:stretch/>
        </p:blipFill>
        <p:spPr>
          <a:xfrm>
            <a:off x="1874520" y="1780540"/>
            <a:ext cx="8442960" cy="4775200"/>
          </a:xfrm>
          <a:prstGeom prst="rect">
            <a:avLst/>
          </a:prstGeom>
        </p:spPr>
      </p:pic>
      <p:pic>
        <p:nvPicPr>
          <p:cNvPr id="5" name="Picture 4">
            <a:extLst>
              <a:ext uri="{FF2B5EF4-FFF2-40B4-BE49-F238E27FC236}">
                <a16:creationId xmlns:a16="http://schemas.microsoft.com/office/drawing/2014/main" id="{4F1C6F35-9C8F-4C31-9B88-337E2AE4B5BB}"/>
              </a:ext>
            </a:extLst>
          </p:cNvPr>
          <p:cNvPicPr>
            <a:picLocks noChangeAspect="1"/>
          </p:cNvPicPr>
          <p:nvPr/>
        </p:nvPicPr>
        <p:blipFill rotWithShape="1">
          <a:blip r:embed="rId3"/>
          <a:srcRect l="34167" t="21926" r="34083" b="60148"/>
          <a:stretch/>
        </p:blipFill>
        <p:spPr>
          <a:xfrm>
            <a:off x="4013200" y="522605"/>
            <a:ext cx="3870960" cy="1229360"/>
          </a:xfrm>
          <a:prstGeom prst="rect">
            <a:avLst/>
          </a:prstGeom>
        </p:spPr>
      </p:pic>
    </p:spTree>
    <p:extLst>
      <p:ext uri="{BB962C8B-B14F-4D97-AF65-F5344CB8AC3E}">
        <p14:creationId xmlns:p14="http://schemas.microsoft.com/office/powerpoint/2010/main" val="2464946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48</TotalTime>
  <Words>201</Words>
  <Application>Microsoft Office PowerPoint</Application>
  <PresentationFormat>Widescreen</PresentationFormat>
  <Paragraphs>16</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Ion</vt:lpstr>
      <vt:lpstr>IR Communication Launchpad Edition(EX)</vt:lpstr>
      <vt:lpstr>Why is IR communication important?</vt:lpstr>
      <vt:lpstr>What did we do?</vt:lpstr>
      <vt:lpstr>Impacts of IR in the future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 Communication Launchpad Edition(EX)</dc:title>
  <dc:creator>Kim, Sunho</dc:creator>
  <cp:lastModifiedBy>Kim, Sunho</cp:lastModifiedBy>
  <cp:revision>5</cp:revision>
  <dcterms:created xsi:type="dcterms:W3CDTF">2018-02-25T17:22:24Z</dcterms:created>
  <dcterms:modified xsi:type="dcterms:W3CDTF">2018-02-25T18:10:42Z</dcterms:modified>
</cp:coreProperties>
</file>

<file path=docProps/thumbnail.jpeg>
</file>